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3" r:id="rId3"/>
    <p:sldId id="277" r:id="rId4"/>
    <p:sldId id="257" r:id="rId5"/>
    <p:sldId id="262" r:id="rId6"/>
    <p:sldId id="270" r:id="rId7"/>
    <p:sldId id="285" r:id="rId8"/>
    <p:sldId id="284" r:id="rId9"/>
    <p:sldId id="286" r:id="rId10"/>
    <p:sldId id="275" r:id="rId11"/>
    <p:sldId id="260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3" autoAdjust="0"/>
  </p:normalViewPr>
  <p:slideViewPr>
    <p:cSldViewPr>
      <p:cViewPr varScale="1">
        <p:scale>
          <a:sx n="69" d="100"/>
          <a:sy n="69" d="100"/>
        </p:scale>
        <p:origin x="-9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23F293-3C76-46C6-85A5-6C0CAF603FE4}" type="datetimeFigureOut">
              <a:rPr lang="en-US" smtClean="0"/>
              <a:t>4/12/2014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EAB7368-FABC-469F-BA9C-F3767270596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362200"/>
            <a:ext cx="7851648" cy="1828800"/>
          </a:xfrm>
        </p:spPr>
        <p:txBody>
          <a:bodyPr/>
          <a:lstStyle/>
          <a:p>
            <a:pPr algn="ctr"/>
            <a:r>
              <a:rPr lang="en-US" dirty="0" smtClean="0"/>
              <a:t>Singles Ministry</a:t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367314"/>
            <a:ext cx="1763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8557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667000"/>
            <a:ext cx="70866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3716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Singles Ministry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2895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48740" y="2590800"/>
            <a:ext cx="5943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Alive</a:t>
            </a:r>
            <a: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and </a:t>
            </a:r>
            <a:r>
              <a:rPr lang="en-US" sz="5400" dirty="0">
                <a:latin typeface="+mj-lt"/>
              </a:rPr>
              <a:t>Exciting</a:t>
            </a:r>
            <a: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/>
            </a:r>
            <a:b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</a:br>
            <a: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within the </a:t>
            </a:r>
            <a:b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</a:br>
            <a:r>
              <a:rPr lang="en-US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Joplin District</a:t>
            </a:r>
          </a:p>
        </p:txBody>
      </p:sp>
    </p:spTree>
    <p:extLst>
      <p:ext uri="{BB962C8B-B14F-4D97-AF65-F5344CB8AC3E}">
        <p14:creationId xmlns:p14="http://schemas.microsoft.com/office/powerpoint/2010/main" val="25781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90600"/>
            <a:ext cx="7315200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Singles Get-away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8288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Weekend</a:t>
            </a:r>
            <a:endParaRPr lang="en-US" sz="5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52984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Join our 2015</a:t>
            </a:r>
            <a:endParaRPr lang="en-US" sz="5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3447454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Challenge</a:t>
            </a:r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200" y="4370784"/>
            <a:ext cx="733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Let’s reach over 100 in attendance</a:t>
            </a:r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Singles Get-away </a:t>
            </a:r>
            <a:br>
              <a:rPr lang="en-US" dirty="0" smtClean="0"/>
            </a:br>
            <a:r>
              <a:rPr lang="en-US" dirty="0" smtClean="0"/>
              <a:t>Weekend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March 6-8,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Speaker: 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Rev Mark Bane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851648" cy="3276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 2015 Theme:</a:t>
            </a:r>
            <a:b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3200400"/>
            <a:ext cx="7851648" cy="18288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Chapters in our Lives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Register for </a:t>
            </a:r>
            <a:br>
              <a:rPr lang="en-US" dirty="0" smtClean="0"/>
            </a:br>
            <a:r>
              <a:rPr lang="en-US" dirty="0" smtClean="0"/>
              <a:t>Singles Retreat</a:t>
            </a:r>
            <a:br>
              <a:rPr lang="en-US" dirty="0" smtClean="0"/>
            </a:br>
            <a:r>
              <a:rPr lang="en-US" dirty="0" smtClean="0"/>
              <a:t>2015</a:t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42672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329312340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Worship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Through Speakers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"/>
            <a:ext cx="3600807" cy="2743200"/>
          </a:xfrm>
          <a:ln>
            <a:noFill/>
          </a:ln>
        </p:spPr>
      </p:pic>
      <p:pic>
        <p:nvPicPr>
          <p:cNvPr id="1026" name="Picture 2" descr="E:\Personal\Single's Promo\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581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33092"/>
            <a:ext cx="35544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"/>
            <a:ext cx="3705404" cy="2759614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3581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88" y="3933092"/>
            <a:ext cx="367401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28" y="228600"/>
            <a:ext cx="38492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">
        <p14:reveal/>
      </p:transition>
    </mc:Choice>
    <mc:Fallback xmlns="">
      <p:transition spd="slow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Worship</a:t>
            </a:r>
            <a:endParaRPr lang="en-U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Through Retreats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2">
            <a:off x="3219657" y="1308468"/>
            <a:ext cx="5047492" cy="3814298"/>
          </a:xfrm>
          <a:ln>
            <a:noFill/>
          </a:ln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2">
            <a:off x="3196088" y="1382459"/>
            <a:ext cx="5047492" cy="3744098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11" name="Picture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2">
            <a:off x="3189730" y="1478732"/>
            <a:ext cx="5047492" cy="3647405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12" name="Picture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2">
            <a:off x="3189869" y="1512510"/>
            <a:ext cx="5015486" cy="3647405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13" name="Picture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2">
            <a:off x="3185883" y="1581234"/>
            <a:ext cx="5144462" cy="3595348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20440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Worship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Through Singing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12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Worship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                                                                                                                                                                                                                       				 Through Work </a:t>
            </a:r>
          </a:p>
          <a:p>
            <a:r>
              <a:rPr lang="en-US" sz="2000" dirty="0" smtClean="0"/>
              <a:t>&amp; Witness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157">
            <a:off x="3252700" y="1205949"/>
            <a:ext cx="5075696" cy="3922582"/>
          </a:xfrm>
          <a:ln>
            <a:noFill/>
          </a:ln>
        </p:spPr>
      </p:pic>
      <p:pic>
        <p:nvPicPr>
          <p:cNvPr id="2050" name="Picture 2" descr="C:\Users\Admin\Documents\Singles\Single's Promo\Working Together\100_3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592">
            <a:off x="3208802" y="1204713"/>
            <a:ext cx="5143500" cy="39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cuments\Singles\Single's Promo\Working Together\2011-04-02 14.15.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526">
            <a:off x="3202057" y="1129951"/>
            <a:ext cx="5187127" cy="40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cuments\Singles\Single's Promo\Working Together\DSC015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234">
            <a:off x="3148263" y="1044715"/>
            <a:ext cx="5281664" cy="41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cuments\Singles\Single's Promo\Working Together\DSC016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5896">
            <a:off x="3099441" y="1053431"/>
            <a:ext cx="5303738" cy="41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ocuments\Singles\Single's Promo\Working Together\FenceBuilde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101">
            <a:off x="3112721" y="1065555"/>
            <a:ext cx="5331113" cy="414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ocuments\Singles\Single's Promo\Working Together\House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818">
            <a:off x="3092202" y="1054890"/>
            <a:ext cx="5356832" cy="415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3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rgbClr val="FFFF00"/>
                </a:solidFill>
              </a:rPr>
              <a:t>Friendships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Eating together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0397"/>
            <a:ext cx="3600807" cy="2700605"/>
          </a:xfr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43" y="3724275"/>
            <a:ext cx="3581400" cy="2686050"/>
          </a:xfrm>
          <a:prstGeom prst="rect">
            <a:avLst/>
          </a:prstGeo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0397"/>
            <a:ext cx="3600806" cy="2700605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43" y="3724275"/>
            <a:ext cx="3581400" cy="268605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0398"/>
            <a:ext cx="3600806" cy="2700604"/>
          </a:xfrm>
          <a:prstGeom prst="rect">
            <a:avLst/>
          </a:prstGeom>
          <a:solidFill>
            <a:schemeClr val="bg2"/>
          </a:solidFill>
          <a:ln w="3000" cap="rnd">
            <a:noFill/>
            <a:round/>
          </a:ln>
          <a:effectLst/>
        </p:spPr>
      </p:pic>
      <p:pic>
        <p:nvPicPr>
          <p:cNvPr id="1026" name="Picture 2" descr="C:\Users\Admin\Documents\Singles\Single's Promo\Eating Together\2012-02-25 17.52.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40" y="3754755"/>
            <a:ext cx="3600806" cy="270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cuments\Singles\Single's Promo\Eating Together\2012-02-25 17.54.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4002"/>
            <a:ext cx="360080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cuments\Singles\Single's Promo\Eating Together\2012-02-25 17.55.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91" y="3724275"/>
            <a:ext cx="359110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">
        <p:circle/>
      </p:transition>
    </mc:Choice>
    <mc:Fallback xmlns="">
      <p:transition spd="slow" advClick="0" advTm="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rgbClr val="FFFF00"/>
                </a:solidFill>
              </a:rPr>
              <a:t>Friendships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Playing Together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3485793" y="1433832"/>
            <a:ext cx="4617720" cy="3463290"/>
          </a:xfr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19">
            <a:off x="3414253" y="1439929"/>
            <a:ext cx="5020332" cy="3700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115">
            <a:off x="3361069" y="1405464"/>
            <a:ext cx="5122810" cy="378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638">
            <a:off x="3322205" y="1399478"/>
            <a:ext cx="5175163" cy="379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508">
            <a:off x="3221203" y="1405548"/>
            <a:ext cx="5257800" cy="3943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448">
            <a:off x="3218680" y="1400435"/>
            <a:ext cx="5296021" cy="3972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489">
            <a:off x="3102995" y="1381417"/>
            <a:ext cx="5436143" cy="39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rgbClr val="FFFF00"/>
                </a:solidFill>
              </a:rPr>
              <a:t>Friendships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09800" cy="1655305"/>
          </a:xfrm>
        </p:spPr>
        <p:txBody>
          <a:bodyPr/>
          <a:lstStyle/>
          <a:p>
            <a:r>
              <a:rPr lang="en-US" sz="2000" dirty="0" smtClean="0"/>
              <a:t>Working Together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3657600" cy="2743200"/>
          </a:xfr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86200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21369"/>
            <a:ext cx="365291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86200"/>
            <a:ext cx="36576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14335"/>
            <a:ext cx="38053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Single’s Ministry is </a:t>
            </a:r>
            <a:r>
              <a:rPr lang="en-US" sz="2800" dirty="0" smtClean="0">
                <a:solidFill>
                  <a:srgbClr val="FFFF00"/>
                </a:solidFill>
              </a:rPr>
              <a:t>Friendships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3352799"/>
            <a:ext cx="2286000" cy="1655305"/>
          </a:xfrm>
        </p:spPr>
        <p:txBody>
          <a:bodyPr/>
          <a:lstStyle/>
          <a:p>
            <a:r>
              <a:rPr lang="en-US" sz="2000" dirty="0" smtClean="0"/>
              <a:t>Traveling Together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377180" cy="4032885"/>
          </a:xfr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410200" cy="403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410200" cy="4057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410200" cy="405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410200" cy="4057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410200" cy="4057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2874</TotalTime>
  <Words>82</Words>
  <Application>Microsoft Office PowerPoint</Application>
  <PresentationFormat>On-screen Show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Flow</vt:lpstr>
      <vt:lpstr>Singles Ministry   </vt:lpstr>
      <vt:lpstr>Single’s Ministry is Worship</vt:lpstr>
      <vt:lpstr>Single’s Ministry is Worship</vt:lpstr>
      <vt:lpstr>Single’s Ministry is Worship</vt:lpstr>
      <vt:lpstr>Single’s Ministry is Worship</vt:lpstr>
      <vt:lpstr>Single’s Ministry is Friendships</vt:lpstr>
      <vt:lpstr>Single’s Ministry is Friendships</vt:lpstr>
      <vt:lpstr>Single’s Ministry is Friendships</vt:lpstr>
      <vt:lpstr>Single’s Ministry is Friendships</vt:lpstr>
      <vt:lpstr> </vt:lpstr>
      <vt:lpstr>Singles Get-away  </vt:lpstr>
      <vt:lpstr>Singles Get-away  Weekend March 6-8, 2015 Speaker:  Rev Mark Bane</vt:lpstr>
      <vt:lpstr>   2015 Theme:   </vt:lpstr>
      <vt:lpstr>Register for  Singles Retreat 2015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49</cp:revision>
  <dcterms:created xsi:type="dcterms:W3CDTF">2014-03-19T18:38:43Z</dcterms:created>
  <dcterms:modified xsi:type="dcterms:W3CDTF">2014-04-12T20:25:50Z</dcterms:modified>
</cp:coreProperties>
</file>